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Roboto Slab"/>
      <p:regular r:id="rId25"/>
      <p:bold r:id="rId26"/>
    </p:embeddedFont>
    <p:embeddedFont>
      <p:font typeface="Chivo"/>
      <p:regular r:id="rId27"/>
      <p:bold r:id="rId28"/>
      <p:italic r:id="rId29"/>
      <p:boldItalic r:id="rId30"/>
    </p:embeddedFont>
    <p:embeddedFont>
      <p:font typeface="Comfortaa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520">
          <p15:clr>
            <a:srgbClr val="A4A3A4"/>
          </p15:clr>
        </p15:guide>
        <p15:guide id="2" pos="236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59F277-F777-4A79-9D04-189969DCBC05}">
  <a:tblStyle styleId="{CD59F277-F777-4A79-9D04-189969DCBC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520" orient="horz"/>
        <p:guide pos="236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Slab-bold.fntdata"/><Relationship Id="rId25" Type="http://schemas.openxmlformats.org/officeDocument/2006/relationships/font" Target="fonts/RobotoSlab-regular.fntdata"/><Relationship Id="rId28" Type="http://schemas.openxmlformats.org/officeDocument/2006/relationships/font" Target="fonts/Chivo-bold.fntdata"/><Relationship Id="rId27" Type="http://schemas.openxmlformats.org/officeDocument/2006/relationships/font" Target="fonts/Chiv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Chiv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omfortaa-regular.fntdata"/><Relationship Id="rId30" Type="http://schemas.openxmlformats.org/officeDocument/2006/relationships/font" Target="fonts/Chiv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Comfortaa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26eb9bbfc_1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926eb9bbfc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26ec230da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26ec230da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26ec230da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26ec230da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26eb9bbfc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26eb9bbfc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Determining the optimal camera angles/setup and DL architecture/Classical 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Will require the Initial Data Collection setup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 of project is after stage 2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26175bc8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26175bc8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Determining the optimal camera angles/setup and DL architecture/Classical 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Will require the Initial Data Collection setup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 of project is after stage 2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26ec230da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926ec230da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Determining the optimal camera angles/setup and DL architecture/Classical 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Will require the Initial Data Collection setup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926ec230da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926ec230da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26eb9bbfc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926eb9bbfc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26ec230da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26ec230da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26eb9bbf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26eb9bbf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26eb9bbfc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26eb9bbfc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26ec230d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926ec230d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-כנף זה לא גוף קשיח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-יש הרבה צורות לא רציות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-איך נחשב צורה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26175bc8b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26175bc8b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כשאני מסיים לדבר על כל אחד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26ec230da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26ec230da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-אחרי שאני מסיים לדבר על מה זה בסיס אוטונורמאלי או אומר פורייה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-מה כל רכיב אומר או שאני אומר בי קי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26eb9bbfc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26eb9bbfc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לדוגמא אפשר לראות את ארבעת המודים הראשונים של כנף (לא שלנו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וזה אותן מודים שחושבו מניסויים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26ec230da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26ec230da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מה אנחנו מחפסים באמת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26ec230da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926ec230da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מקדמים הם יחידים בלתי תלויים ורציפים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אפשר לראות שהמקדמים משתנים בזמן בצורה שלעין קשה להעריך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26ec230da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26ec230da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20" y="-200"/>
            <a:ext cx="9143821" cy="5142886"/>
            <a:chOff x="2973586" y="5250656"/>
            <a:chExt cx="2856819" cy="1606800"/>
          </a:xfrm>
        </p:grpSpPr>
        <p:sp>
          <p:nvSpPr>
            <p:cNvPr id="11" name="Google Shape;11;p2"/>
            <p:cNvSpPr/>
            <p:nvPr/>
          </p:nvSpPr>
          <p:spPr>
            <a:xfrm>
              <a:off x="2973586" y="6221960"/>
              <a:ext cx="2856819" cy="635496"/>
            </a:xfrm>
            <a:custGeom>
              <a:rect b="b" l="l" r="r" t="t"/>
              <a:pathLst>
                <a:path extrusionOk="0" h="635496" w="2856819">
                  <a:moveTo>
                    <a:pt x="0" y="636040"/>
                  </a:moveTo>
                  <a:lnTo>
                    <a:pt x="2856819" y="636040"/>
                  </a:lnTo>
                  <a:lnTo>
                    <a:pt x="2856819" y="0"/>
                  </a:lnTo>
                  <a:lnTo>
                    <a:pt x="0" y="503857"/>
                  </a:lnTo>
                  <a:lnTo>
                    <a:pt x="0" y="636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973586" y="6067738"/>
              <a:ext cx="642784" cy="385464"/>
            </a:xfrm>
            <a:custGeom>
              <a:rect b="b" l="l" r="r" t="t"/>
              <a:pathLst>
                <a:path extrusionOk="0" h="385464" w="642784">
                  <a:moveTo>
                    <a:pt x="0" y="113368"/>
                  </a:moveTo>
                  <a:lnTo>
                    <a:pt x="0" y="385724"/>
                  </a:lnTo>
                  <a:lnTo>
                    <a:pt x="642784" y="272355"/>
                  </a:lnTo>
                  <a:lnTo>
                    <a:pt x="642784" y="0"/>
                  </a:lnTo>
                  <a:lnTo>
                    <a:pt x="0" y="113368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378302" y="5250656"/>
              <a:ext cx="1781048" cy="314027"/>
            </a:xfrm>
            <a:custGeom>
              <a:rect b="b" l="l" r="r" t="t"/>
              <a:pathLst>
                <a:path extrusionOk="0" h="314027" w="1781048">
                  <a:moveTo>
                    <a:pt x="238155" y="0"/>
                  </a:moveTo>
                  <a:lnTo>
                    <a:pt x="0" y="42004"/>
                  </a:lnTo>
                  <a:lnTo>
                    <a:pt x="0" y="314359"/>
                  </a:lnTo>
                  <a:lnTo>
                    <a:pt x="1782389" y="0"/>
                  </a:lnTo>
                  <a:lnTo>
                    <a:pt x="23815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790344" y="5404894"/>
              <a:ext cx="1040060" cy="455414"/>
            </a:xfrm>
            <a:custGeom>
              <a:rect b="b" l="l" r="r" t="t"/>
              <a:pathLst>
                <a:path extrusionOk="0" h="455414" w="1040060">
                  <a:moveTo>
                    <a:pt x="1040061" y="0"/>
                  </a:moveTo>
                  <a:lnTo>
                    <a:pt x="0" y="184194"/>
                  </a:lnTo>
                  <a:lnTo>
                    <a:pt x="0" y="456550"/>
                  </a:lnTo>
                  <a:lnTo>
                    <a:pt x="1040061" y="272355"/>
                  </a:lnTo>
                  <a:lnTo>
                    <a:pt x="1040061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73586" y="6263466"/>
              <a:ext cx="1077258" cy="461367"/>
            </a:xfrm>
            <a:custGeom>
              <a:rect b="b" l="l" r="r" t="t"/>
              <a:pathLst>
                <a:path extrusionOk="0" h="461367" w="1077258">
                  <a:moveTo>
                    <a:pt x="0" y="189996"/>
                  </a:moveTo>
                  <a:lnTo>
                    <a:pt x="0" y="462351"/>
                  </a:lnTo>
                  <a:lnTo>
                    <a:pt x="1077259" y="272355"/>
                  </a:lnTo>
                  <a:lnTo>
                    <a:pt x="1077259" y="0"/>
                  </a:lnTo>
                  <a:lnTo>
                    <a:pt x="0" y="1899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531332" y="5949605"/>
              <a:ext cx="299073" cy="324445"/>
            </a:xfrm>
            <a:custGeom>
              <a:rect b="b" l="l" r="r" t="t"/>
              <a:pathLst>
                <a:path extrusionOk="0" h="324445" w="299073">
                  <a:moveTo>
                    <a:pt x="299073" y="0"/>
                  </a:moveTo>
                  <a:lnTo>
                    <a:pt x="0" y="52748"/>
                  </a:lnTo>
                  <a:lnTo>
                    <a:pt x="0" y="325103"/>
                  </a:lnTo>
                  <a:lnTo>
                    <a:pt x="299073" y="272355"/>
                  </a:lnTo>
                  <a:lnTo>
                    <a:pt x="299073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613394" y="5425142"/>
              <a:ext cx="557972" cy="370582"/>
            </a:xfrm>
            <a:custGeom>
              <a:rect b="b" l="l" r="r" t="t"/>
              <a:pathLst>
                <a:path extrusionOk="0" h="370582" w="557972">
                  <a:moveTo>
                    <a:pt x="0" y="98410"/>
                  </a:moveTo>
                  <a:lnTo>
                    <a:pt x="0" y="370765"/>
                  </a:lnTo>
                  <a:lnTo>
                    <a:pt x="557973" y="272355"/>
                  </a:lnTo>
                  <a:lnTo>
                    <a:pt x="557973" y="0"/>
                  </a:lnTo>
                  <a:lnTo>
                    <a:pt x="0" y="9841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636975" y="5677250"/>
              <a:ext cx="193430" cy="305097"/>
            </a:xfrm>
            <a:custGeom>
              <a:rect b="b" l="l" r="r" t="t"/>
              <a:pathLst>
                <a:path extrusionOk="0" h="305097" w="193430">
                  <a:moveTo>
                    <a:pt x="193430" y="0"/>
                  </a:moveTo>
                  <a:lnTo>
                    <a:pt x="0" y="34116"/>
                  </a:lnTo>
                  <a:lnTo>
                    <a:pt x="0" y="306471"/>
                  </a:lnTo>
                  <a:lnTo>
                    <a:pt x="193430" y="272355"/>
                  </a:lnTo>
                  <a:lnTo>
                    <a:pt x="19343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19;p2"/>
          <p:cNvSpPr txBox="1"/>
          <p:nvPr>
            <p:ph type="ctrTitle"/>
          </p:nvPr>
        </p:nvSpPr>
        <p:spPr>
          <a:xfrm>
            <a:off x="457200" y="799275"/>
            <a:ext cx="5486400" cy="3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1"/>
          <p:cNvGrpSpPr/>
          <p:nvPr/>
        </p:nvGrpSpPr>
        <p:grpSpPr>
          <a:xfrm>
            <a:off x="-120" y="0"/>
            <a:ext cx="9143821" cy="5144623"/>
            <a:chOff x="2973586" y="0"/>
            <a:chExt cx="2856819" cy="1607343"/>
          </a:xfrm>
        </p:grpSpPr>
        <p:sp>
          <p:nvSpPr>
            <p:cNvPr id="117" name="Google Shape;117;p11"/>
            <p:cNvSpPr/>
            <p:nvPr/>
          </p:nvSpPr>
          <p:spPr>
            <a:xfrm>
              <a:off x="2973586" y="0"/>
              <a:ext cx="2856819" cy="1607343"/>
            </a:xfrm>
            <a:custGeom>
              <a:rect b="b" l="l" r="r" t="t"/>
              <a:pathLst>
                <a:path extrusionOk="0" h="1607343" w="2856819">
                  <a:moveTo>
                    <a:pt x="0" y="1607344"/>
                  </a:moveTo>
                  <a:lnTo>
                    <a:pt x="2856819" y="1607344"/>
                  </a:lnTo>
                  <a:lnTo>
                    <a:pt x="2856819" y="0"/>
                  </a:lnTo>
                  <a:lnTo>
                    <a:pt x="2854505" y="0"/>
                  </a:lnTo>
                  <a:lnTo>
                    <a:pt x="0" y="503447"/>
                  </a:lnTo>
                  <a:lnTo>
                    <a:pt x="0" y="16073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2973586" y="278850"/>
              <a:ext cx="319904" cy="223242"/>
            </a:xfrm>
            <a:custGeom>
              <a:rect b="b" l="l" r="r" t="t"/>
              <a:pathLst>
                <a:path extrusionOk="0" h="223242" w="319904">
                  <a:moveTo>
                    <a:pt x="0" y="56421"/>
                  </a:moveTo>
                  <a:lnTo>
                    <a:pt x="0" y="224597"/>
                  </a:lnTo>
                  <a:lnTo>
                    <a:pt x="319904" y="168176"/>
                  </a:lnTo>
                  <a:lnTo>
                    <a:pt x="319904" y="0"/>
                  </a:lnTo>
                  <a:lnTo>
                    <a:pt x="0" y="56421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4446633" y="0"/>
              <a:ext cx="1380795" cy="242589"/>
            </a:xfrm>
            <a:custGeom>
              <a:rect b="b" l="l" r="r" t="t"/>
              <a:pathLst>
                <a:path extrusionOk="0" h="242589" w="1380795">
                  <a:moveTo>
                    <a:pt x="427914" y="0"/>
                  </a:moveTo>
                  <a:lnTo>
                    <a:pt x="0" y="75471"/>
                  </a:lnTo>
                  <a:lnTo>
                    <a:pt x="0" y="243647"/>
                  </a:lnTo>
                  <a:lnTo>
                    <a:pt x="1381458" y="0"/>
                  </a:lnTo>
                  <a:lnTo>
                    <a:pt x="427914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2973586" y="131406"/>
              <a:ext cx="202358" cy="202406"/>
            </a:xfrm>
            <a:custGeom>
              <a:rect b="b" l="l" r="r" t="t"/>
              <a:pathLst>
                <a:path extrusionOk="0" h="202406" w="202358">
                  <a:moveTo>
                    <a:pt x="0" y="35689"/>
                  </a:moveTo>
                  <a:lnTo>
                    <a:pt x="0" y="203865"/>
                  </a:lnTo>
                  <a:lnTo>
                    <a:pt x="202358" y="168176"/>
                  </a:lnTo>
                  <a:lnTo>
                    <a:pt x="202358" y="0"/>
                  </a:lnTo>
                  <a:lnTo>
                    <a:pt x="0" y="3568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3669936" y="0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11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2"/>
          <p:cNvGrpSpPr/>
          <p:nvPr/>
        </p:nvGrpSpPr>
        <p:grpSpPr>
          <a:xfrm>
            <a:off x="-238" y="-200"/>
            <a:ext cx="9143821" cy="5143302"/>
            <a:chOff x="6316957" y="5250656"/>
            <a:chExt cx="2856819" cy="1606930"/>
          </a:xfrm>
        </p:grpSpPr>
        <p:sp>
          <p:nvSpPr>
            <p:cNvPr id="125" name="Google Shape;125;p12"/>
            <p:cNvSpPr/>
            <p:nvPr/>
          </p:nvSpPr>
          <p:spPr>
            <a:xfrm>
              <a:off x="6316957" y="6351571"/>
              <a:ext cx="2856819" cy="506015"/>
            </a:xfrm>
            <a:custGeom>
              <a:rect b="b" l="l" r="r" t="t"/>
              <a:pathLst>
                <a:path extrusionOk="0" h="506015" w="2856819">
                  <a:moveTo>
                    <a:pt x="0" y="506429"/>
                  </a:moveTo>
                  <a:lnTo>
                    <a:pt x="2856819" y="506429"/>
                  </a:lnTo>
                  <a:lnTo>
                    <a:pt x="2856819" y="0"/>
                  </a:lnTo>
                  <a:lnTo>
                    <a:pt x="0" y="503856"/>
                  </a:lnTo>
                  <a:lnTo>
                    <a:pt x="0" y="5064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7306428" y="5250656"/>
              <a:ext cx="1434361" cy="253007"/>
            </a:xfrm>
            <a:custGeom>
              <a:rect b="b" l="l" r="r" t="t"/>
              <a:pathLst>
                <a:path extrusionOk="0" h="253007" w="1434361">
                  <a:moveTo>
                    <a:pt x="481099" y="0"/>
                  </a:moveTo>
                  <a:lnTo>
                    <a:pt x="0" y="84851"/>
                  </a:lnTo>
                  <a:lnTo>
                    <a:pt x="0" y="253027"/>
                  </a:lnTo>
                  <a:lnTo>
                    <a:pt x="1434642" y="0"/>
                  </a:lnTo>
                  <a:lnTo>
                    <a:pt x="481099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6316957" y="6512738"/>
              <a:ext cx="989471" cy="342304"/>
            </a:xfrm>
            <a:custGeom>
              <a:rect b="b" l="l" r="r" t="t"/>
              <a:pathLst>
                <a:path extrusionOk="0" h="342304" w="989471">
                  <a:moveTo>
                    <a:pt x="0" y="174513"/>
                  </a:moveTo>
                  <a:lnTo>
                    <a:pt x="0" y="342688"/>
                  </a:lnTo>
                  <a:lnTo>
                    <a:pt x="989471" y="168176"/>
                  </a:lnTo>
                  <a:lnTo>
                    <a:pt x="989471" y="0"/>
                  </a:lnTo>
                  <a:lnTo>
                    <a:pt x="0" y="174513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8885118" y="6183395"/>
              <a:ext cx="288657" cy="218777"/>
            </a:xfrm>
            <a:custGeom>
              <a:rect b="b" l="l" r="r" t="t"/>
              <a:pathLst>
                <a:path extrusionOk="0" h="218777" w="288657">
                  <a:moveTo>
                    <a:pt x="288658" y="0"/>
                  </a:moveTo>
                  <a:lnTo>
                    <a:pt x="0" y="50911"/>
                  </a:lnTo>
                  <a:lnTo>
                    <a:pt x="0" y="219087"/>
                  </a:lnTo>
                  <a:lnTo>
                    <a:pt x="288658" y="168176"/>
                  </a:lnTo>
                  <a:lnTo>
                    <a:pt x="28865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2"/>
            <p:cNvSpPr/>
            <p:nvPr/>
          </p:nvSpPr>
          <p:spPr>
            <a:xfrm>
              <a:off x="6316957" y="6431950"/>
              <a:ext cx="493991" cy="254496"/>
            </a:xfrm>
            <a:custGeom>
              <a:rect b="b" l="l" r="r" t="t"/>
              <a:pathLst>
                <a:path extrusionOk="0" h="254496" w="493991">
                  <a:moveTo>
                    <a:pt x="0" y="87125"/>
                  </a:moveTo>
                  <a:lnTo>
                    <a:pt x="0" y="255301"/>
                  </a:lnTo>
                  <a:lnTo>
                    <a:pt x="493992" y="168176"/>
                  </a:lnTo>
                  <a:lnTo>
                    <a:pt x="493992" y="0"/>
                  </a:lnTo>
                  <a:lnTo>
                    <a:pt x="0" y="8712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2"/>
            <p:cNvSpPr/>
            <p:nvPr/>
          </p:nvSpPr>
          <p:spPr>
            <a:xfrm>
              <a:off x="9029447" y="6015219"/>
              <a:ext cx="144328" cy="193476"/>
            </a:xfrm>
            <a:custGeom>
              <a:rect b="b" l="l" r="r" t="t"/>
              <a:pathLst>
                <a:path extrusionOk="0" h="193476" w="144328">
                  <a:moveTo>
                    <a:pt x="144329" y="0"/>
                  </a:moveTo>
                  <a:lnTo>
                    <a:pt x="0" y="25456"/>
                  </a:lnTo>
                  <a:lnTo>
                    <a:pt x="0" y="193632"/>
                  </a:lnTo>
                  <a:lnTo>
                    <a:pt x="144329" y="168176"/>
                  </a:lnTo>
                  <a:lnTo>
                    <a:pt x="144329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2"/>
            <p:cNvSpPr/>
            <p:nvPr/>
          </p:nvSpPr>
          <p:spPr>
            <a:xfrm>
              <a:off x="8224479" y="5847043"/>
              <a:ext cx="949297" cy="334863"/>
            </a:xfrm>
            <a:custGeom>
              <a:rect b="b" l="l" r="r" t="t"/>
              <a:pathLst>
                <a:path extrusionOk="0" h="334863" w="949297">
                  <a:moveTo>
                    <a:pt x="949297" y="0"/>
                  </a:moveTo>
                  <a:lnTo>
                    <a:pt x="0" y="167427"/>
                  </a:lnTo>
                  <a:lnTo>
                    <a:pt x="0" y="335603"/>
                  </a:lnTo>
                  <a:lnTo>
                    <a:pt x="949297" y="168176"/>
                  </a:lnTo>
                  <a:lnTo>
                    <a:pt x="949297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2"/>
            <p:cNvSpPr/>
            <p:nvPr/>
          </p:nvSpPr>
          <p:spPr>
            <a:xfrm>
              <a:off x="6677035" y="5840035"/>
              <a:ext cx="629392" cy="278308"/>
            </a:xfrm>
            <a:custGeom>
              <a:rect b="b" l="l" r="r" t="t"/>
              <a:pathLst>
                <a:path extrusionOk="0" h="278308" w="629392">
                  <a:moveTo>
                    <a:pt x="0" y="111005"/>
                  </a:moveTo>
                  <a:lnTo>
                    <a:pt x="0" y="279181"/>
                  </a:lnTo>
                  <a:lnTo>
                    <a:pt x="629393" y="168176"/>
                  </a:lnTo>
                  <a:lnTo>
                    <a:pt x="629393" y="0"/>
                  </a:lnTo>
                  <a:lnTo>
                    <a:pt x="0" y="11100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2"/>
            <p:cNvSpPr/>
            <p:nvPr/>
          </p:nvSpPr>
          <p:spPr>
            <a:xfrm>
              <a:off x="6316957" y="5716734"/>
              <a:ext cx="735035" cy="297656"/>
            </a:xfrm>
            <a:custGeom>
              <a:rect b="b" l="l" r="r" t="t"/>
              <a:pathLst>
                <a:path extrusionOk="0" h="297656" w="735035">
                  <a:moveTo>
                    <a:pt x="0" y="129638"/>
                  </a:moveTo>
                  <a:lnTo>
                    <a:pt x="0" y="297814"/>
                  </a:lnTo>
                  <a:lnTo>
                    <a:pt x="735036" y="168176"/>
                  </a:lnTo>
                  <a:lnTo>
                    <a:pt x="735036" y="0"/>
                  </a:lnTo>
                  <a:lnTo>
                    <a:pt x="0" y="12963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2"/>
            <p:cNvSpPr/>
            <p:nvPr/>
          </p:nvSpPr>
          <p:spPr>
            <a:xfrm>
              <a:off x="8703591" y="5342516"/>
              <a:ext cx="470184" cy="250031"/>
            </a:xfrm>
            <a:custGeom>
              <a:rect b="b" l="l" r="r" t="t"/>
              <a:pathLst>
                <a:path extrusionOk="0" h="250031" w="470184">
                  <a:moveTo>
                    <a:pt x="470185" y="0"/>
                  </a:moveTo>
                  <a:lnTo>
                    <a:pt x="0" y="82927"/>
                  </a:lnTo>
                  <a:lnTo>
                    <a:pt x="0" y="251103"/>
                  </a:lnTo>
                  <a:lnTo>
                    <a:pt x="470185" y="168176"/>
                  </a:lnTo>
                  <a:lnTo>
                    <a:pt x="4701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p12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8" name="Google Shape;138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9" name="Google Shape;13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-120" y="-200"/>
            <a:ext cx="9143821" cy="5142886"/>
            <a:chOff x="2973586" y="5250656"/>
            <a:chExt cx="2856819" cy="1606800"/>
          </a:xfrm>
        </p:grpSpPr>
        <p:sp>
          <p:nvSpPr>
            <p:cNvPr id="22" name="Google Shape;22;p3"/>
            <p:cNvSpPr/>
            <p:nvPr/>
          </p:nvSpPr>
          <p:spPr>
            <a:xfrm>
              <a:off x="2973586" y="6221960"/>
              <a:ext cx="2856819" cy="635496"/>
            </a:xfrm>
            <a:custGeom>
              <a:rect b="b" l="l" r="r" t="t"/>
              <a:pathLst>
                <a:path extrusionOk="0" h="635496" w="2856819">
                  <a:moveTo>
                    <a:pt x="0" y="636040"/>
                  </a:moveTo>
                  <a:lnTo>
                    <a:pt x="2856819" y="636040"/>
                  </a:lnTo>
                  <a:lnTo>
                    <a:pt x="2856819" y="0"/>
                  </a:lnTo>
                  <a:lnTo>
                    <a:pt x="0" y="503857"/>
                  </a:lnTo>
                  <a:lnTo>
                    <a:pt x="0" y="636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2973586" y="6067738"/>
              <a:ext cx="642784" cy="385464"/>
            </a:xfrm>
            <a:custGeom>
              <a:rect b="b" l="l" r="r" t="t"/>
              <a:pathLst>
                <a:path extrusionOk="0" h="385464" w="642784">
                  <a:moveTo>
                    <a:pt x="0" y="113368"/>
                  </a:moveTo>
                  <a:lnTo>
                    <a:pt x="0" y="385724"/>
                  </a:lnTo>
                  <a:lnTo>
                    <a:pt x="642784" y="272355"/>
                  </a:lnTo>
                  <a:lnTo>
                    <a:pt x="642784" y="0"/>
                  </a:lnTo>
                  <a:lnTo>
                    <a:pt x="0" y="113368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3378302" y="5250656"/>
              <a:ext cx="1781048" cy="314027"/>
            </a:xfrm>
            <a:custGeom>
              <a:rect b="b" l="l" r="r" t="t"/>
              <a:pathLst>
                <a:path extrusionOk="0" h="314027" w="1781048">
                  <a:moveTo>
                    <a:pt x="238155" y="0"/>
                  </a:moveTo>
                  <a:lnTo>
                    <a:pt x="0" y="42004"/>
                  </a:lnTo>
                  <a:lnTo>
                    <a:pt x="0" y="314359"/>
                  </a:lnTo>
                  <a:lnTo>
                    <a:pt x="1782389" y="0"/>
                  </a:lnTo>
                  <a:lnTo>
                    <a:pt x="23815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4790344" y="5404894"/>
              <a:ext cx="1040060" cy="455414"/>
            </a:xfrm>
            <a:custGeom>
              <a:rect b="b" l="l" r="r" t="t"/>
              <a:pathLst>
                <a:path extrusionOk="0" h="455414" w="1040060">
                  <a:moveTo>
                    <a:pt x="1040061" y="0"/>
                  </a:moveTo>
                  <a:lnTo>
                    <a:pt x="0" y="184194"/>
                  </a:lnTo>
                  <a:lnTo>
                    <a:pt x="0" y="456550"/>
                  </a:lnTo>
                  <a:lnTo>
                    <a:pt x="1040061" y="272355"/>
                  </a:lnTo>
                  <a:lnTo>
                    <a:pt x="1040061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973586" y="6263466"/>
              <a:ext cx="1077258" cy="461367"/>
            </a:xfrm>
            <a:custGeom>
              <a:rect b="b" l="l" r="r" t="t"/>
              <a:pathLst>
                <a:path extrusionOk="0" h="461367" w="1077258">
                  <a:moveTo>
                    <a:pt x="0" y="189996"/>
                  </a:moveTo>
                  <a:lnTo>
                    <a:pt x="0" y="462351"/>
                  </a:lnTo>
                  <a:lnTo>
                    <a:pt x="1077259" y="272355"/>
                  </a:lnTo>
                  <a:lnTo>
                    <a:pt x="1077259" y="0"/>
                  </a:lnTo>
                  <a:lnTo>
                    <a:pt x="0" y="1899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5531332" y="5949605"/>
              <a:ext cx="299073" cy="324445"/>
            </a:xfrm>
            <a:custGeom>
              <a:rect b="b" l="l" r="r" t="t"/>
              <a:pathLst>
                <a:path extrusionOk="0" h="324445" w="299073">
                  <a:moveTo>
                    <a:pt x="299073" y="0"/>
                  </a:moveTo>
                  <a:lnTo>
                    <a:pt x="0" y="52748"/>
                  </a:lnTo>
                  <a:lnTo>
                    <a:pt x="0" y="325103"/>
                  </a:lnTo>
                  <a:lnTo>
                    <a:pt x="299073" y="272355"/>
                  </a:lnTo>
                  <a:lnTo>
                    <a:pt x="299073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3613394" y="5425142"/>
              <a:ext cx="557972" cy="370582"/>
            </a:xfrm>
            <a:custGeom>
              <a:rect b="b" l="l" r="r" t="t"/>
              <a:pathLst>
                <a:path extrusionOk="0" h="370582" w="557972">
                  <a:moveTo>
                    <a:pt x="0" y="98410"/>
                  </a:moveTo>
                  <a:lnTo>
                    <a:pt x="0" y="370765"/>
                  </a:lnTo>
                  <a:lnTo>
                    <a:pt x="557973" y="272355"/>
                  </a:lnTo>
                  <a:lnTo>
                    <a:pt x="557973" y="0"/>
                  </a:lnTo>
                  <a:lnTo>
                    <a:pt x="0" y="9841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5636975" y="5677250"/>
              <a:ext cx="193430" cy="305097"/>
            </a:xfrm>
            <a:custGeom>
              <a:rect b="b" l="l" r="r" t="t"/>
              <a:pathLst>
                <a:path extrusionOk="0" h="305097" w="193430">
                  <a:moveTo>
                    <a:pt x="193430" y="0"/>
                  </a:moveTo>
                  <a:lnTo>
                    <a:pt x="0" y="34116"/>
                  </a:lnTo>
                  <a:lnTo>
                    <a:pt x="0" y="306471"/>
                  </a:lnTo>
                  <a:lnTo>
                    <a:pt x="193430" y="272355"/>
                  </a:lnTo>
                  <a:lnTo>
                    <a:pt x="19343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30;p3"/>
          <p:cNvSpPr txBox="1"/>
          <p:nvPr>
            <p:ph type="ctrTitle"/>
          </p:nvPr>
        </p:nvSpPr>
        <p:spPr>
          <a:xfrm>
            <a:off x="457200" y="1430950"/>
            <a:ext cx="54864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457200" y="2763852"/>
            <a:ext cx="5486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-238" y="-200"/>
            <a:ext cx="9143821" cy="5143302"/>
            <a:chOff x="6316957" y="5250656"/>
            <a:chExt cx="2856819" cy="1606930"/>
          </a:xfrm>
        </p:grpSpPr>
        <p:sp>
          <p:nvSpPr>
            <p:cNvPr id="34" name="Google Shape;34;p4"/>
            <p:cNvSpPr/>
            <p:nvPr/>
          </p:nvSpPr>
          <p:spPr>
            <a:xfrm>
              <a:off x="6316957" y="6351571"/>
              <a:ext cx="2856819" cy="506015"/>
            </a:xfrm>
            <a:custGeom>
              <a:rect b="b" l="l" r="r" t="t"/>
              <a:pathLst>
                <a:path extrusionOk="0" h="506015" w="2856819">
                  <a:moveTo>
                    <a:pt x="0" y="506429"/>
                  </a:moveTo>
                  <a:lnTo>
                    <a:pt x="2856819" y="506429"/>
                  </a:lnTo>
                  <a:lnTo>
                    <a:pt x="2856819" y="0"/>
                  </a:lnTo>
                  <a:lnTo>
                    <a:pt x="0" y="503856"/>
                  </a:lnTo>
                  <a:lnTo>
                    <a:pt x="0" y="5064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306428" y="5250656"/>
              <a:ext cx="1434361" cy="253007"/>
            </a:xfrm>
            <a:custGeom>
              <a:rect b="b" l="l" r="r" t="t"/>
              <a:pathLst>
                <a:path extrusionOk="0" h="253007" w="1434361">
                  <a:moveTo>
                    <a:pt x="481099" y="0"/>
                  </a:moveTo>
                  <a:lnTo>
                    <a:pt x="0" y="84851"/>
                  </a:lnTo>
                  <a:lnTo>
                    <a:pt x="0" y="253027"/>
                  </a:lnTo>
                  <a:lnTo>
                    <a:pt x="1434642" y="0"/>
                  </a:lnTo>
                  <a:lnTo>
                    <a:pt x="481099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6316957" y="6512738"/>
              <a:ext cx="989471" cy="342304"/>
            </a:xfrm>
            <a:custGeom>
              <a:rect b="b" l="l" r="r" t="t"/>
              <a:pathLst>
                <a:path extrusionOk="0" h="342304" w="989471">
                  <a:moveTo>
                    <a:pt x="0" y="174513"/>
                  </a:moveTo>
                  <a:lnTo>
                    <a:pt x="0" y="342688"/>
                  </a:lnTo>
                  <a:lnTo>
                    <a:pt x="989471" y="168176"/>
                  </a:lnTo>
                  <a:lnTo>
                    <a:pt x="989471" y="0"/>
                  </a:lnTo>
                  <a:lnTo>
                    <a:pt x="0" y="174513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8885118" y="6183395"/>
              <a:ext cx="288657" cy="218777"/>
            </a:xfrm>
            <a:custGeom>
              <a:rect b="b" l="l" r="r" t="t"/>
              <a:pathLst>
                <a:path extrusionOk="0" h="218777" w="288657">
                  <a:moveTo>
                    <a:pt x="288658" y="0"/>
                  </a:moveTo>
                  <a:lnTo>
                    <a:pt x="0" y="50911"/>
                  </a:lnTo>
                  <a:lnTo>
                    <a:pt x="0" y="219087"/>
                  </a:lnTo>
                  <a:lnTo>
                    <a:pt x="288658" y="168176"/>
                  </a:lnTo>
                  <a:lnTo>
                    <a:pt x="28865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6316957" y="6431950"/>
              <a:ext cx="493991" cy="254496"/>
            </a:xfrm>
            <a:custGeom>
              <a:rect b="b" l="l" r="r" t="t"/>
              <a:pathLst>
                <a:path extrusionOk="0" h="254496" w="493991">
                  <a:moveTo>
                    <a:pt x="0" y="87125"/>
                  </a:moveTo>
                  <a:lnTo>
                    <a:pt x="0" y="255301"/>
                  </a:lnTo>
                  <a:lnTo>
                    <a:pt x="493992" y="168176"/>
                  </a:lnTo>
                  <a:lnTo>
                    <a:pt x="493992" y="0"/>
                  </a:lnTo>
                  <a:lnTo>
                    <a:pt x="0" y="8712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9029447" y="6015219"/>
              <a:ext cx="144328" cy="193476"/>
            </a:xfrm>
            <a:custGeom>
              <a:rect b="b" l="l" r="r" t="t"/>
              <a:pathLst>
                <a:path extrusionOk="0" h="193476" w="144328">
                  <a:moveTo>
                    <a:pt x="144329" y="0"/>
                  </a:moveTo>
                  <a:lnTo>
                    <a:pt x="0" y="25456"/>
                  </a:lnTo>
                  <a:lnTo>
                    <a:pt x="0" y="193632"/>
                  </a:lnTo>
                  <a:lnTo>
                    <a:pt x="144329" y="168176"/>
                  </a:lnTo>
                  <a:lnTo>
                    <a:pt x="144329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8224479" y="5847043"/>
              <a:ext cx="949297" cy="334863"/>
            </a:xfrm>
            <a:custGeom>
              <a:rect b="b" l="l" r="r" t="t"/>
              <a:pathLst>
                <a:path extrusionOk="0" h="334863" w="949297">
                  <a:moveTo>
                    <a:pt x="949297" y="0"/>
                  </a:moveTo>
                  <a:lnTo>
                    <a:pt x="0" y="167427"/>
                  </a:lnTo>
                  <a:lnTo>
                    <a:pt x="0" y="335603"/>
                  </a:lnTo>
                  <a:lnTo>
                    <a:pt x="949297" y="168176"/>
                  </a:lnTo>
                  <a:lnTo>
                    <a:pt x="949297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6677035" y="5840035"/>
              <a:ext cx="629392" cy="278308"/>
            </a:xfrm>
            <a:custGeom>
              <a:rect b="b" l="l" r="r" t="t"/>
              <a:pathLst>
                <a:path extrusionOk="0" h="278308" w="629392">
                  <a:moveTo>
                    <a:pt x="0" y="111005"/>
                  </a:moveTo>
                  <a:lnTo>
                    <a:pt x="0" y="279181"/>
                  </a:lnTo>
                  <a:lnTo>
                    <a:pt x="629393" y="168176"/>
                  </a:lnTo>
                  <a:lnTo>
                    <a:pt x="629393" y="0"/>
                  </a:lnTo>
                  <a:lnTo>
                    <a:pt x="0" y="11100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6316957" y="5716734"/>
              <a:ext cx="735035" cy="297656"/>
            </a:xfrm>
            <a:custGeom>
              <a:rect b="b" l="l" r="r" t="t"/>
              <a:pathLst>
                <a:path extrusionOk="0" h="297656" w="735035">
                  <a:moveTo>
                    <a:pt x="0" y="129638"/>
                  </a:moveTo>
                  <a:lnTo>
                    <a:pt x="0" y="297814"/>
                  </a:lnTo>
                  <a:lnTo>
                    <a:pt x="735036" y="168176"/>
                  </a:lnTo>
                  <a:lnTo>
                    <a:pt x="735036" y="0"/>
                  </a:lnTo>
                  <a:lnTo>
                    <a:pt x="0" y="12963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8703591" y="5342516"/>
              <a:ext cx="470184" cy="250031"/>
            </a:xfrm>
            <a:custGeom>
              <a:rect b="b" l="l" r="r" t="t"/>
              <a:pathLst>
                <a:path extrusionOk="0" h="250031" w="470184">
                  <a:moveTo>
                    <a:pt x="470185" y="0"/>
                  </a:moveTo>
                  <a:lnTo>
                    <a:pt x="0" y="82927"/>
                  </a:lnTo>
                  <a:lnTo>
                    <a:pt x="0" y="251103"/>
                  </a:lnTo>
                  <a:lnTo>
                    <a:pt x="470185" y="168176"/>
                  </a:lnTo>
                  <a:lnTo>
                    <a:pt x="4701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Google Shape;44;p4"/>
          <p:cNvSpPr txBox="1"/>
          <p:nvPr>
            <p:ph idx="1" type="body"/>
          </p:nvPr>
        </p:nvSpPr>
        <p:spPr>
          <a:xfrm>
            <a:off x="1006900" y="677700"/>
            <a:ext cx="4936800" cy="340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" name="Google Shape;45;p4"/>
          <p:cNvSpPr txBox="1"/>
          <p:nvPr/>
        </p:nvSpPr>
        <p:spPr>
          <a:xfrm>
            <a:off x="239550" y="339696"/>
            <a:ext cx="777000" cy="6537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5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“</a:t>
            </a:r>
            <a:endParaRPr sz="100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6" name="Google Shape;46;p4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5"/>
          <p:cNvGrpSpPr/>
          <p:nvPr/>
        </p:nvGrpSpPr>
        <p:grpSpPr>
          <a:xfrm>
            <a:off x="-120" y="-106"/>
            <a:ext cx="9143821" cy="5143317"/>
            <a:chOff x="2973586" y="2777133"/>
            <a:chExt cx="2856819" cy="1606935"/>
          </a:xfrm>
        </p:grpSpPr>
        <p:sp>
          <p:nvSpPr>
            <p:cNvPr id="49" name="Google Shape;49;p5"/>
            <p:cNvSpPr/>
            <p:nvPr/>
          </p:nvSpPr>
          <p:spPr>
            <a:xfrm>
              <a:off x="2973586" y="2944901"/>
              <a:ext cx="2856819" cy="1439167"/>
            </a:xfrm>
            <a:custGeom>
              <a:rect b="b" l="l" r="r" t="t"/>
              <a:pathLst>
                <a:path extrusionOk="0" h="1439167" w="2856819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3669936" y="2777133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2973586" y="2900141"/>
              <a:ext cx="249971" cy="211335"/>
            </a:xfrm>
            <a:custGeom>
              <a:rect b="b" l="l" r="r" t="t"/>
              <a:pathLst>
                <a:path extrusionOk="0" h="211335" w="249971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2973586" y="3176135"/>
              <a:ext cx="592194" cy="272355"/>
            </a:xfrm>
            <a:custGeom>
              <a:rect b="b" l="l" r="r" t="t"/>
              <a:pathLst>
                <a:path extrusionOk="0" h="272355" w="592194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5446520" y="2777133"/>
              <a:ext cx="383885" cy="235148"/>
            </a:xfrm>
            <a:custGeom>
              <a:rect b="b" l="l" r="r" t="t"/>
              <a:pathLst>
                <a:path extrusionOk="0" h="235148" w="383885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2973586" y="2964659"/>
              <a:ext cx="837702" cy="315515"/>
            </a:xfrm>
            <a:custGeom>
              <a:rect b="b" l="l" r="r" t="t"/>
              <a:pathLst>
                <a:path extrusionOk="0" h="315515" w="837702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" name="Google Shape;55;p5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" type="body"/>
          </p:nvPr>
        </p:nvSpPr>
        <p:spPr>
          <a:xfrm>
            <a:off x="3200400" y="1909300"/>
            <a:ext cx="5486400" cy="27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6"/>
          <p:cNvGrpSpPr/>
          <p:nvPr/>
        </p:nvGrpSpPr>
        <p:grpSpPr>
          <a:xfrm>
            <a:off x="-239" y="-106"/>
            <a:ext cx="9143821" cy="5143317"/>
            <a:chOff x="6361595" y="2777133"/>
            <a:chExt cx="2856819" cy="1606935"/>
          </a:xfrm>
        </p:grpSpPr>
        <p:sp>
          <p:nvSpPr>
            <p:cNvPr id="60" name="Google Shape;60;p6"/>
            <p:cNvSpPr/>
            <p:nvPr/>
          </p:nvSpPr>
          <p:spPr>
            <a:xfrm>
              <a:off x="6361595" y="3328877"/>
              <a:ext cx="2856819" cy="1055191"/>
            </a:xfrm>
            <a:custGeom>
              <a:rect b="b" l="l" r="r" t="t"/>
              <a:pathLst>
                <a:path extrusionOk="0" h="1055191" w="2856819">
                  <a:moveTo>
                    <a:pt x="0" y="1055599"/>
                  </a:moveTo>
                  <a:lnTo>
                    <a:pt x="2856819" y="1055599"/>
                  </a:lnTo>
                  <a:lnTo>
                    <a:pt x="2856819" y="0"/>
                  </a:lnTo>
                  <a:lnTo>
                    <a:pt x="0" y="503854"/>
                  </a:lnTo>
                  <a:lnTo>
                    <a:pt x="0" y="10555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6361595" y="3581367"/>
              <a:ext cx="471672" cy="250031"/>
            </a:xfrm>
            <a:custGeom>
              <a:rect b="b" l="l" r="r" t="t"/>
              <a:pathLst>
                <a:path extrusionOk="0" h="250031" w="471672">
                  <a:moveTo>
                    <a:pt x="0" y="83189"/>
                  </a:moveTo>
                  <a:lnTo>
                    <a:pt x="0" y="251365"/>
                  </a:lnTo>
                  <a:lnTo>
                    <a:pt x="471673" y="168176"/>
                  </a:lnTo>
                  <a:lnTo>
                    <a:pt x="471673" y="0"/>
                  </a:lnTo>
                  <a:lnTo>
                    <a:pt x="0" y="8318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8188769" y="3160702"/>
              <a:ext cx="1029645" cy="349746"/>
            </a:xfrm>
            <a:custGeom>
              <a:rect b="b" l="l" r="r" t="t"/>
              <a:pathLst>
                <a:path extrusionOk="0" h="349746" w="1029645">
                  <a:moveTo>
                    <a:pt x="1029645" y="0"/>
                  </a:moveTo>
                  <a:lnTo>
                    <a:pt x="0" y="181597"/>
                  </a:lnTo>
                  <a:lnTo>
                    <a:pt x="0" y="349773"/>
                  </a:lnTo>
                  <a:lnTo>
                    <a:pt x="1029645" y="168176"/>
                  </a:lnTo>
                  <a:lnTo>
                    <a:pt x="1029645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6361595" y="3343125"/>
              <a:ext cx="868949" cy="319980"/>
            </a:xfrm>
            <a:custGeom>
              <a:rect b="b" l="l" r="r" t="t"/>
              <a:pathLst>
                <a:path extrusionOk="0" h="319980" w="868949">
                  <a:moveTo>
                    <a:pt x="0" y="153256"/>
                  </a:moveTo>
                  <a:lnTo>
                    <a:pt x="0" y="321431"/>
                  </a:lnTo>
                  <a:lnTo>
                    <a:pt x="868949" y="168176"/>
                  </a:lnTo>
                  <a:lnTo>
                    <a:pt x="868949" y="0"/>
                  </a:lnTo>
                  <a:lnTo>
                    <a:pt x="0" y="153256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361595" y="3286479"/>
              <a:ext cx="236580" cy="209847"/>
            </a:xfrm>
            <a:custGeom>
              <a:rect b="b" l="l" r="r" t="t"/>
              <a:pathLst>
                <a:path extrusionOk="0" h="209847" w="236580">
                  <a:moveTo>
                    <a:pt x="0" y="41725"/>
                  </a:moveTo>
                  <a:lnTo>
                    <a:pt x="0" y="209901"/>
                  </a:lnTo>
                  <a:lnTo>
                    <a:pt x="236580" y="168176"/>
                  </a:lnTo>
                  <a:lnTo>
                    <a:pt x="236580" y="0"/>
                  </a:lnTo>
                  <a:lnTo>
                    <a:pt x="0" y="4172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8331610" y="2824350"/>
              <a:ext cx="886804" cy="324445"/>
            </a:xfrm>
            <a:custGeom>
              <a:rect b="b" l="l" r="r" t="t"/>
              <a:pathLst>
                <a:path extrusionOk="0" h="324445" w="886804">
                  <a:moveTo>
                    <a:pt x="886804" y="0"/>
                  </a:moveTo>
                  <a:lnTo>
                    <a:pt x="0" y="156405"/>
                  </a:lnTo>
                  <a:lnTo>
                    <a:pt x="0" y="324581"/>
                  </a:lnTo>
                  <a:lnTo>
                    <a:pt x="886804" y="168176"/>
                  </a:lnTo>
                  <a:lnTo>
                    <a:pt x="886804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6868978" y="2954026"/>
              <a:ext cx="660639" cy="284261"/>
            </a:xfrm>
            <a:custGeom>
              <a:rect b="b" l="l" r="r" t="t"/>
              <a:pathLst>
                <a:path extrusionOk="0" h="284261" w="660639">
                  <a:moveTo>
                    <a:pt x="0" y="116516"/>
                  </a:moveTo>
                  <a:lnTo>
                    <a:pt x="0" y="284692"/>
                  </a:lnTo>
                  <a:lnTo>
                    <a:pt x="660639" y="168176"/>
                  </a:lnTo>
                  <a:lnTo>
                    <a:pt x="660639" y="0"/>
                  </a:lnTo>
                  <a:lnTo>
                    <a:pt x="0" y="116516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7093655" y="2777133"/>
              <a:ext cx="1438825" cy="253007"/>
            </a:xfrm>
            <a:custGeom>
              <a:rect b="b" l="l" r="r" t="t"/>
              <a:pathLst>
                <a:path extrusionOk="0" h="253007" w="1438825">
                  <a:moveTo>
                    <a:pt x="485388" y="0"/>
                  </a:moveTo>
                  <a:lnTo>
                    <a:pt x="0" y="85607"/>
                  </a:lnTo>
                  <a:lnTo>
                    <a:pt x="0" y="253783"/>
                  </a:lnTo>
                  <a:lnTo>
                    <a:pt x="1438932" y="0"/>
                  </a:lnTo>
                  <a:lnTo>
                    <a:pt x="48538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6"/>
          <p:cNvSpPr txBox="1"/>
          <p:nvPr>
            <p:ph type="title"/>
          </p:nvPr>
        </p:nvSpPr>
        <p:spPr>
          <a:xfrm>
            <a:off x="457200" y="2394450"/>
            <a:ext cx="4114800" cy="420600"/>
          </a:xfrm>
          <a:prstGeom prst="rect">
            <a:avLst/>
          </a:prstGeom>
          <a:effectLst>
            <a:outerShdw blurRad="28575" rotWithShape="0" algn="bl" dir="5400000" dist="9525">
              <a:srgbClr val="00001A">
                <a:alpha val="15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9" name="Google Shape;69;p6"/>
          <p:cNvSpPr txBox="1"/>
          <p:nvPr>
            <p:ph idx="1" type="body"/>
          </p:nvPr>
        </p:nvSpPr>
        <p:spPr>
          <a:xfrm>
            <a:off x="3200400" y="2800175"/>
            <a:ext cx="5486400" cy="211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9pPr>
          </a:lstStyle>
          <a:p/>
        </p:txBody>
      </p:sp>
      <p:sp>
        <p:nvSpPr>
          <p:cNvPr id="70" name="Google Shape;70;p6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7"/>
          <p:cNvGrpSpPr/>
          <p:nvPr/>
        </p:nvGrpSpPr>
        <p:grpSpPr>
          <a:xfrm>
            <a:off x="-120" y="-106"/>
            <a:ext cx="9143821" cy="5143317"/>
            <a:chOff x="2973586" y="2777133"/>
            <a:chExt cx="2856819" cy="1606935"/>
          </a:xfrm>
        </p:grpSpPr>
        <p:sp>
          <p:nvSpPr>
            <p:cNvPr id="73" name="Google Shape;73;p7"/>
            <p:cNvSpPr/>
            <p:nvPr/>
          </p:nvSpPr>
          <p:spPr>
            <a:xfrm>
              <a:off x="2973586" y="2944901"/>
              <a:ext cx="2856819" cy="1439167"/>
            </a:xfrm>
            <a:custGeom>
              <a:rect b="b" l="l" r="r" t="t"/>
              <a:pathLst>
                <a:path extrusionOk="0" h="1439167" w="2856819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669936" y="2777133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2973586" y="2900141"/>
              <a:ext cx="249971" cy="211335"/>
            </a:xfrm>
            <a:custGeom>
              <a:rect b="b" l="l" r="r" t="t"/>
              <a:pathLst>
                <a:path extrusionOk="0" h="211335" w="249971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2973586" y="3176135"/>
              <a:ext cx="592194" cy="272355"/>
            </a:xfrm>
            <a:custGeom>
              <a:rect b="b" l="l" r="r" t="t"/>
              <a:pathLst>
                <a:path extrusionOk="0" h="272355" w="592194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5446520" y="2777133"/>
              <a:ext cx="383885" cy="235148"/>
            </a:xfrm>
            <a:custGeom>
              <a:rect b="b" l="l" r="r" t="t"/>
              <a:pathLst>
                <a:path extrusionOk="0" h="235148" w="383885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2973586" y="2964659"/>
              <a:ext cx="837702" cy="315515"/>
            </a:xfrm>
            <a:custGeom>
              <a:rect b="b" l="l" r="r" t="t"/>
              <a:pathLst>
                <a:path extrusionOk="0" h="315515" w="837702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7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0" name="Google Shape;80;p7"/>
          <p:cNvSpPr txBox="1"/>
          <p:nvPr>
            <p:ph idx="1" type="body"/>
          </p:nvPr>
        </p:nvSpPr>
        <p:spPr>
          <a:xfrm>
            <a:off x="3200375" y="1909300"/>
            <a:ext cx="2493600" cy="301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9pPr>
          </a:lstStyle>
          <a:p/>
        </p:txBody>
      </p:sp>
      <p:sp>
        <p:nvSpPr>
          <p:cNvPr id="81" name="Google Shape;81;p7"/>
          <p:cNvSpPr txBox="1"/>
          <p:nvPr>
            <p:ph idx="2" type="body"/>
          </p:nvPr>
        </p:nvSpPr>
        <p:spPr>
          <a:xfrm>
            <a:off x="6193205" y="1909300"/>
            <a:ext cx="2493600" cy="301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9pPr>
          </a:lstStyle>
          <a:p/>
        </p:txBody>
      </p:sp>
      <p:sp>
        <p:nvSpPr>
          <p:cNvPr id="82" name="Google Shape;82;p7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8"/>
          <p:cNvGrpSpPr/>
          <p:nvPr/>
        </p:nvGrpSpPr>
        <p:grpSpPr>
          <a:xfrm>
            <a:off x="-120" y="-106"/>
            <a:ext cx="9143821" cy="5143317"/>
            <a:chOff x="2973586" y="2777133"/>
            <a:chExt cx="2856819" cy="1606935"/>
          </a:xfrm>
        </p:grpSpPr>
        <p:sp>
          <p:nvSpPr>
            <p:cNvPr id="85" name="Google Shape;85;p8"/>
            <p:cNvSpPr/>
            <p:nvPr/>
          </p:nvSpPr>
          <p:spPr>
            <a:xfrm>
              <a:off x="2973586" y="2944901"/>
              <a:ext cx="2856819" cy="1439167"/>
            </a:xfrm>
            <a:custGeom>
              <a:rect b="b" l="l" r="r" t="t"/>
              <a:pathLst>
                <a:path extrusionOk="0" h="1439167" w="2856819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669936" y="2777133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2973586" y="2900141"/>
              <a:ext cx="249971" cy="211335"/>
            </a:xfrm>
            <a:custGeom>
              <a:rect b="b" l="l" r="r" t="t"/>
              <a:pathLst>
                <a:path extrusionOk="0" h="211335" w="249971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973586" y="3176135"/>
              <a:ext cx="592194" cy="272355"/>
            </a:xfrm>
            <a:custGeom>
              <a:rect b="b" l="l" r="r" t="t"/>
              <a:pathLst>
                <a:path extrusionOk="0" h="272355" w="592194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5446520" y="2777133"/>
              <a:ext cx="383885" cy="235148"/>
            </a:xfrm>
            <a:custGeom>
              <a:rect b="b" l="l" r="r" t="t"/>
              <a:pathLst>
                <a:path extrusionOk="0" h="235148" w="383885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2973586" y="2964659"/>
              <a:ext cx="837702" cy="315515"/>
            </a:xfrm>
            <a:custGeom>
              <a:rect b="b" l="l" r="r" t="t"/>
              <a:pathLst>
                <a:path extrusionOk="0" h="315515" w="837702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8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2" name="Google Shape;92;p8"/>
          <p:cNvSpPr txBox="1"/>
          <p:nvPr>
            <p:ph idx="1" type="body"/>
          </p:nvPr>
        </p:nvSpPr>
        <p:spPr>
          <a:xfrm>
            <a:off x="457200" y="2383150"/>
            <a:ext cx="2563500" cy="221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9pPr>
          </a:lstStyle>
          <a:p/>
        </p:txBody>
      </p:sp>
      <p:sp>
        <p:nvSpPr>
          <p:cNvPr id="93" name="Google Shape;93;p8"/>
          <p:cNvSpPr txBox="1"/>
          <p:nvPr>
            <p:ph idx="2" type="body"/>
          </p:nvPr>
        </p:nvSpPr>
        <p:spPr>
          <a:xfrm>
            <a:off x="3290238" y="2383150"/>
            <a:ext cx="2563500" cy="221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9pPr>
          </a:lstStyle>
          <a:p/>
        </p:txBody>
      </p:sp>
      <p:sp>
        <p:nvSpPr>
          <p:cNvPr id="94" name="Google Shape;94;p8"/>
          <p:cNvSpPr txBox="1"/>
          <p:nvPr>
            <p:ph idx="3" type="body"/>
          </p:nvPr>
        </p:nvSpPr>
        <p:spPr>
          <a:xfrm>
            <a:off x="6123300" y="2383150"/>
            <a:ext cx="2563500" cy="221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9pPr>
          </a:lstStyle>
          <a:p/>
        </p:txBody>
      </p:sp>
      <p:sp>
        <p:nvSpPr>
          <p:cNvPr id="95" name="Google Shape;95;p8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120" y="-106"/>
            <a:ext cx="9143821" cy="5143317"/>
            <a:chOff x="2973586" y="2777133"/>
            <a:chExt cx="2856819" cy="1606935"/>
          </a:xfrm>
        </p:grpSpPr>
        <p:sp>
          <p:nvSpPr>
            <p:cNvPr id="98" name="Google Shape;98;p9"/>
            <p:cNvSpPr/>
            <p:nvPr/>
          </p:nvSpPr>
          <p:spPr>
            <a:xfrm>
              <a:off x="2973586" y="2944901"/>
              <a:ext cx="2856819" cy="1439167"/>
            </a:xfrm>
            <a:custGeom>
              <a:rect b="b" l="l" r="r" t="t"/>
              <a:pathLst>
                <a:path extrusionOk="0" h="1439167" w="2856819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3669936" y="2777133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2973586" y="2900141"/>
              <a:ext cx="249971" cy="211335"/>
            </a:xfrm>
            <a:custGeom>
              <a:rect b="b" l="l" r="r" t="t"/>
              <a:pathLst>
                <a:path extrusionOk="0" h="211335" w="249971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2973586" y="3176135"/>
              <a:ext cx="592194" cy="272355"/>
            </a:xfrm>
            <a:custGeom>
              <a:rect b="b" l="l" r="r" t="t"/>
              <a:pathLst>
                <a:path extrusionOk="0" h="272355" w="592194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5446520" y="2777133"/>
              <a:ext cx="383885" cy="235148"/>
            </a:xfrm>
            <a:custGeom>
              <a:rect b="b" l="l" r="r" t="t"/>
              <a:pathLst>
                <a:path extrusionOk="0" h="235148" w="383885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2973586" y="2964659"/>
              <a:ext cx="837702" cy="315515"/>
            </a:xfrm>
            <a:custGeom>
              <a:rect b="b" l="l" r="r" t="t"/>
              <a:pathLst>
                <a:path extrusionOk="0" h="315515" w="837702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9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5" name="Google Shape;105;p9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0"/>
          <p:cNvGrpSpPr/>
          <p:nvPr/>
        </p:nvGrpSpPr>
        <p:grpSpPr>
          <a:xfrm>
            <a:off x="-120" y="0"/>
            <a:ext cx="9143821" cy="5144623"/>
            <a:chOff x="2973586" y="0"/>
            <a:chExt cx="2856819" cy="1607343"/>
          </a:xfrm>
        </p:grpSpPr>
        <p:sp>
          <p:nvSpPr>
            <p:cNvPr id="108" name="Google Shape;108;p10"/>
            <p:cNvSpPr/>
            <p:nvPr/>
          </p:nvSpPr>
          <p:spPr>
            <a:xfrm>
              <a:off x="2973586" y="0"/>
              <a:ext cx="2856819" cy="1607343"/>
            </a:xfrm>
            <a:custGeom>
              <a:rect b="b" l="l" r="r" t="t"/>
              <a:pathLst>
                <a:path extrusionOk="0" h="1607343" w="2856819">
                  <a:moveTo>
                    <a:pt x="0" y="1607344"/>
                  </a:moveTo>
                  <a:lnTo>
                    <a:pt x="2856819" y="1607344"/>
                  </a:lnTo>
                  <a:lnTo>
                    <a:pt x="2856819" y="0"/>
                  </a:lnTo>
                  <a:lnTo>
                    <a:pt x="2854505" y="0"/>
                  </a:lnTo>
                  <a:lnTo>
                    <a:pt x="0" y="503447"/>
                  </a:lnTo>
                  <a:lnTo>
                    <a:pt x="0" y="16073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2973586" y="278850"/>
              <a:ext cx="319904" cy="223242"/>
            </a:xfrm>
            <a:custGeom>
              <a:rect b="b" l="l" r="r" t="t"/>
              <a:pathLst>
                <a:path extrusionOk="0" h="223242" w="319904">
                  <a:moveTo>
                    <a:pt x="0" y="56421"/>
                  </a:moveTo>
                  <a:lnTo>
                    <a:pt x="0" y="224597"/>
                  </a:lnTo>
                  <a:lnTo>
                    <a:pt x="319904" y="168176"/>
                  </a:lnTo>
                  <a:lnTo>
                    <a:pt x="319904" y="0"/>
                  </a:lnTo>
                  <a:lnTo>
                    <a:pt x="0" y="56421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4446633" y="0"/>
              <a:ext cx="1380795" cy="242589"/>
            </a:xfrm>
            <a:custGeom>
              <a:rect b="b" l="l" r="r" t="t"/>
              <a:pathLst>
                <a:path extrusionOk="0" h="242589" w="1380795">
                  <a:moveTo>
                    <a:pt x="427914" y="0"/>
                  </a:moveTo>
                  <a:lnTo>
                    <a:pt x="0" y="75471"/>
                  </a:lnTo>
                  <a:lnTo>
                    <a:pt x="0" y="243647"/>
                  </a:lnTo>
                  <a:lnTo>
                    <a:pt x="1381458" y="0"/>
                  </a:lnTo>
                  <a:lnTo>
                    <a:pt x="427914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0"/>
            <p:cNvSpPr/>
            <p:nvPr/>
          </p:nvSpPr>
          <p:spPr>
            <a:xfrm>
              <a:off x="2973586" y="131406"/>
              <a:ext cx="202358" cy="202406"/>
            </a:xfrm>
            <a:custGeom>
              <a:rect b="b" l="l" r="r" t="t"/>
              <a:pathLst>
                <a:path extrusionOk="0" h="202406" w="202358">
                  <a:moveTo>
                    <a:pt x="0" y="35689"/>
                  </a:moveTo>
                  <a:lnTo>
                    <a:pt x="0" y="203865"/>
                  </a:lnTo>
                  <a:lnTo>
                    <a:pt x="202358" y="168176"/>
                  </a:lnTo>
                  <a:lnTo>
                    <a:pt x="202358" y="0"/>
                  </a:lnTo>
                  <a:lnTo>
                    <a:pt x="0" y="3568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0"/>
            <p:cNvSpPr/>
            <p:nvPr/>
          </p:nvSpPr>
          <p:spPr>
            <a:xfrm>
              <a:off x="3669936" y="0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10"/>
          <p:cNvSpPr txBox="1"/>
          <p:nvPr>
            <p:ph idx="1" type="body"/>
          </p:nvPr>
        </p:nvSpPr>
        <p:spPr>
          <a:xfrm>
            <a:off x="457200" y="1844275"/>
            <a:ext cx="2190000" cy="270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114" name="Google Shape;114;p10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5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b="1" sz="3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b="1" sz="3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b="1" sz="3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b="1" sz="3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b="1" sz="3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b="1" sz="3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b="1" sz="3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b="1" sz="3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b="1" sz="3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200400" y="1909300"/>
            <a:ext cx="54864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hivo"/>
              <a:buChar char="▰"/>
              <a:defRPr sz="2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-381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hivo"/>
              <a:buChar char="▰"/>
              <a:defRPr sz="2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-3810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hivo"/>
              <a:buChar char="▰"/>
              <a:defRPr sz="2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-3810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ivo"/>
              <a:buChar char="▰"/>
              <a:defRPr sz="2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-3810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ivo"/>
              <a:buChar char="▰"/>
              <a:defRPr sz="2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-3810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ivo"/>
              <a:buChar char="▰"/>
              <a:defRPr sz="2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-3810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ivo"/>
              <a:buChar char="▰"/>
              <a:defRPr sz="2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-3810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ivo"/>
              <a:buChar char="▰"/>
              <a:defRPr sz="2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-3810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ivo"/>
              <a:buChar char="▰"/>
              <a:defRPr sz="2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 sz="12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>
              <a:buNone/>
              <a:defRPr sz="12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>
              <a:buNone/>
              <a:defRPr sz="12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>
              <a:buNone/>
              <a:defRPr sz="12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>
              <a:buNone/>
              <a:defRPr sz="12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>
              <a:buNone/>
              <a:defRPr sz="12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>
              <a:buNone/>
              <a:defRPr sz="12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>
              <a:buNone/>
              <a:defRPr sz="12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>
              <a:buNone/>
              <a:defRPr sz="12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gif"/><Relationship Id="rId4" Type="http://schemas.openxmlformats.org/officeDocument/2006/relationships/image" Target="../media/image1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Relationship Id="rId4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gif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gif"/><Relationship Id="rId4" Type="http://schemas.openxmlformats.org/officeDocument/2006/relationships/image" Target="../media/image1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ctrTitle"/>
          </p:nvPr>
        </p:nvSpPr>
        <p:spPr>
          <a:xfrm>
            <a:off x="311700" y="-338875"/>
            <a:ext cx="8520600" cy="1595700"/>
          </a:xfrm>
          <a:prstGeom prst="rect">
            <a:avLst/>
          </a:prstGeom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AeroVision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/>
          <p:nvPr>
            <p:ph idx="4294967295" type="title"/>
          </p:nvPr>
        </p:nvSpPr>
        <p:spPr>
          <a:xfrm>
            <a:off x="302225" y="0"/>
            <a:ext cx="5483700" cy="100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Goals</a:t>
            </a:r>
            <a:endParaRPr sz="4800"/>
          </a:p>
        </p:txBody>
      </p:sp>
      <p:sp>
        <p:nvSpPr>
          <p:cNvPr id="228" name="Google Shape;228;p23"/>
          <p:cNvSpPr txBox="1"/>
          <p:nvPr/>
        </p:nvSpPr>
        <p:spPr>
          <a:xfrm>
            <a:off x="1185425" y="1462200"/>
            <a:ext cx="7488000" cy="9891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Create a system that is able to model the structure of the wing via cheap cameras and sensors in lab conditions and in wind tunnel conditions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23"/>
          <p:cNvSpPr txBox="1"/>
          <p:nvPr/>
        </p:nvSpPr>
        <p:spPr>
          <a:xfrm>
            <a:off x="1607350" y="2742525"/>
            <a:ext cx="6968700" cy="10041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7150" marR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Create a preliminary mobile system that is small enough to fit on a plane while mostly retaining the capabilities of the stationary system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1265800" y="2978325"/>
            <a:ext cx="4521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5715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2.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>
            <p:ph type="ctrTitle"/>
          </p:nvPr>
        </p:nvSpPr>
        <p:spPr>
          <a:xfrm>
            <a:off x="457200" y="799275"/>
            <a:ext cx="5486400" cy="3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Schedule</a:t>
            </a:r>
            <a:endParaRPr sz="6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&amp;</a:t>
            </a:r>
            <a:endParaRPr sz="6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Evaluation</a:t>
            </a:r>
            <a:endParaRPr sz="6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>
            <p:ph idx="4294967295" type="body"/>
          </p:nvPr>
        </p:nvSpPr>
        <p:spPr>
          <a:xfrm>
            <a:off x="2336450" y="1919350"/>
            <a:ext cx="5486400" cy="11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1 (~4 weeks)</a:t>
            </a:r>
            <a:endParaRPr sz="18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Synthetic/Virtual Testing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Approximate setup determination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429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25"/>
          <p:cNvSpPr txBox="1"/>
          <p:nvPr>
            <p:ph idx="4294967295" type="title"/>
          </p:nvPr>
        </p:nvSpPr>
        <p:spPr>
          <a:xfrm>
            <a:off x="302225" y="0"/>
            <a:ext cx="5483700" cy="100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Schedule</a:t>
            </a:r>
            <a:endParaRPr sz="4800"/>
          </a:p>
        </p:txBody>
      </p:sp>
      <p:pic>
        <p:nvPicPr>
          <p:cNvPr id="242" name="Google Shape;242;p25"/>
          <p:cNvPicPr preferRelativeResize="0"/>
          <p:nvPr/>
        </p:nvPicPr>
        <p:blipFill rotWithShape="1">
          <a:blip r:embed="rId3">
            <a:alphaModFix/>
          </a:blip>
          <a:srcRect b="10354" l="25059" r="0" t="0"/>
          <a:stretch/>
        </p:blipFill>
        <p:spPr>
          <a:xfrm>
            <a:off x="5981500" y="780900"/>
            <a:ext cx="3162499" cy="16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5"/>
          <p:cNvSpPr txBox="1"/>
          <p:nvPr/>
        </p:nvSpPr>
        <p:spPr>
          <a:xfrm>
            <a:off x="2336450" y="3307350"/>
            <a:ext cx="5841600" cy="13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latin typeface="Times New Roman"/>
                <a:ea typeface="Times New Roman"/>
                <a:cs typeface="Times New Roman"/>
                <a:sym typeface="Times New Roman"/>
              </a:rPr>
              <a:t>Step 2 (1-2 weeks)</a:t>
            </a:r>
            <a:endParaRPr sz="18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Determine the final physical setup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Build the software required for data collection</a:t>
            </a:r>
            <a:endParaRPr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/>
          <p:nvPr>
            <p:ph idx="4294967295" type="body"/>
          </p:nvPr>
        </p:nvSpPr>
        <p:spPr>
          <a:xfrm>
            <a:off x="2336450" y="1919350"/>
            <a:ext cx="5486400" cy="16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3 (~4* weeks)</a:t>
            </a:r>
            <a:endParaRPr sz="18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3429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Realistic Data Collection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Incorporating real world data into the system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 assessment</a:t>
            </a:r>
            <a:endParaRPr sz="18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26"/>
          <p:cNvSpPr txBox="1"/>
          <p:nvPr>
            <p:ph idx="4294967295" type="title"/>
          </p:nvPr>
        </p:nvSpPr>
        <p:spPr>
          <a:xfrm>
            <a:off x="302225" y="0"/>
            <a:ext cx="5483700" cy="100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Schedule</a:t>
            </a:r>
            <a:endParaRPr sz="4800"/>
          </a:p>
        </p:txBody>
      </p:sp>
      <p:sp>
        <p:nvSpPr>
          <p:cNvPr id="250" name="Google Shape;250;p26"/>
          <p:cNvSpPr txBox="1"/>
          <p:nvPr/>
        </p:nvSpPr>
        <p:spPr>
          <a:xfrm>
            <a:off x="2221514" y="3476507"/>
            <a:ext cx="5836800" cy="13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latin typeface="Times New Roman"/>
                <a:ea typeface="Times New Roman"/>
                <a:cs typeface="Times New Roman"/>
                <a:sym typeface="Times New Roman"/>
              </a:rPr>
              <a:t>Step 4 (3 - 4 weeks)</a:t>
            </a:r>
            <a:endParaRPr sz="18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Preliminary system mobilization</a:t>
            </a:r>
            <a:endParaRPr sz="18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1" name="Google Shape;251;p26"/>
          <p:cNvPicPr preferRelativeResize="0"/>
          <p:nvPr/>
        </p:nvPicPr>
        <p:blipFill rotWithShape="1">
          <a:blip r:embed="rId3">
            <a:alphaModFix/>
          </a:blip>
          <a:srcRect b="26562" l="28889" r="29991" t="26473"/>
          <a:stretch/>
        </p:blipFill>
        <p:spPr>
          <a:xfrm>
            <a:off x="6665850" y="3408450"/>
            <a:ext cx="1793798" cy="136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idx="4294967295" type="body"/>
          </p:nvPr>
        </p:nvSpPr>
        <p:spPr>
          <a:xfrm>
            <a:off x="1161050" y="1808850"/>
            <a:ext cx="5486400" cy="313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1:</a:t>
            </a:r>
            <a:endParaRPr sz="22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 by comparison of the calculated modes to the theoretical model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3-4:</a:t>
            </a:r>
            <a:endParaRPr sz="22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 by calculating the L2 Loss between the 3D points measured with the IR cameras and the reconstructed points generated from the calculated modes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p27"/>
          <p:cNvSpPr txBox="1"/>
          <p:nvPr>
            <p:ph idx="4294967295" type="title"/>
          </p:nvPr>
        </p:nvSpPr>
        <p:spPr>
          <a:xfrm>
            <a:off x="302225" y="0"/>
            <a:ext cx="5483700" cy="100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Evaluation</a:t>
            </a:r>
            <a:endParaRPr sz="4800"/>
          </a:p>
        </p:txBody>
      </p:sp>
      <p:pic>
        <p:nvPicPr>
          <p:cNvPr id="258" name="Google Shape;2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9925" y="785275"/>
            <a:ext cx="2431625" cy="243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type="ctrTitle"/>
          </p:nvPr>
        </p:nvSpPr>
        <p:spPr>
          <a:xfrm>
            <a:off x="457200" y="799275"/>
            <a:ext cx="5486400" cy="3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Software</a:t>
            </a:r>
            <a:endParaRPr sz="5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&amp; </a:t>
            </a:r>
            <a:endParaRPr sz="5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Hardware </a:t>
            </a:r>
            <a:endParaRPr sz="5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Overview</a:t>
            </a:r>
            <a:endParaRPr sz="5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idx="4294967295" type="title"/>
          </p:nvPr>
        </p:nvSpPr>
        <p:spPr>
          <a:xfrm>
            <a:off x="231900" y="0"/>
            <a:ext cx="5483700" cy="100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Software </a:t>
            </a:r>
            <a:r>
              <a:rPr lang="en" sz="4100"/>
              <a:t>Overview</a:t>
            </a:r>
            <a:endParaRPr sz="4100"/>
          </a:p>
        </p:txBody>
      </p:sp>
      <p:sp>
        <p:nvSpPr>
          <p:cNvPr id="269" name="Google Shape;269;p29"/>
          <p:cNvSpPr txBox="1"/>
          <p:nvPr/>
        </p:nvSpPr>
        <p:spPr>
          <a:xfrm>
            <a:off x="1213175" y="3858525"/>
            <a:ext cx="1148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Python</a:t>
            </a: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29"/>
          <p:cNvSpPr txBox="1"/>
          <p:nvPr/>
        </p:nvSpPr>
        <p:spPr>
          <a:xfrm>
            <a:off x="3692613" y="3858525"/>
            <a:ext cx="15552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MATLAB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29"/>
          <p:cNvSpPr txBox="1"/>
          <p:nvPr/>
        </p:nvSpPr>
        <p:spPr>
          <a:xfrm>
            <a:off x="6579163" y="3858525"/>
            <a:ext cx="15552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MeshLab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2" name="Google Shape;2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213" y="1792125"/>
            <a:ext cx="1870049" cy="187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7613" y="1792125"/>
            <a:ext cx="1870050" cy="18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1738" y="1792125"/>
            <a:ext cx="1870050" cy="187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0"/>
          <p:cNvPicPr preferRelativeResize="0"/>
          <p:nvPr/>
        </p:nvPicPr>
        <p:blipFill rotWithShape="1">
          <a:blip r:embed="rId3">
            <a:alphaModFix/>
          </a:blip>
          <a:srcRect b="0" l="6217" r="0" t="2381"/>
          <a:stretch/>
        </p:blipFill>
        <p:spPr>
          <a:xfrm>
            <a:off x="5414725" y="663025"/>
            <a:ext cx="2877700" cy="4295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/>
          <p:nvPr>
            <p:ph idx="4294967295" type="title"/>
          </p:nvPr>
        </p:nvSpPr>
        <p:spPr>
          <a:xfrm>
            <a:off x="231900" y="0"/>
            <a:ext cx="5483700" cy="100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Hardware Overview</a:t>
            </a:r>
            <a:endParaRPr sz="4100"/>
          </a:p>
        </p:txBody>
      </p:sp>
      <p:sp>
        <p:nvSpPr>
          <p:cNvPr id="281" name="Google Shape;281;p30"/>
          <p:cNvSpPr txBox="1"/>
          <p:nvPr/>
        </p:nvSpPr>
        <p:spPr>
          <a:xfrm>
            <a:off x="231900" y="1516425"/>
            <a:ext cx="4559100" cy="13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imes New Roman"/>
              <a:buChar char="-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6x</a:t>
            </a:r>
            <a:r>
              <a:rPr lang="e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400">
                <a:solidFill>
                  <a:srgbClr val="3888C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Cameras</a:t>
            </a:r>
            <a:endParaRPr sz="2400">
              <a:solidFill>
                <a:srgbClr val="3888C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imes New Roman"/>
              <a:buChar char="-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1x </a:t>
            </a:r>
            <a:r>
              <a:rPr lang="en" sz="24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Acceleration sensor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imes New Roman"/>
              <a:buChar char="-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7x </a:t>
            </a:r>
            <a:r>
              <a:rPr lang="en" sz="2400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Raspberry Pis</a:t>
            </a:r>
            <a:endParaRPr sz="2400">
              <a:solidFill>
                <a:srgbClr val="6AA8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imes New Roman"/>
              <a:buChar char="-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1x </a:t>
            </a:r>
            <a:r>
              <a:rPr lang="en" sz="2400">
                <a:solidFill>
                  <a:srgbClr val="7F6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Router</a:t>
            </a:r>
            <a:endParaRPr sz="2400">
              <a:solidFill>
                <a:srgbClr val="7F6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2" name="Google Shape;2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763" y="2996400"/>
            <a:ext cx="1004100" cy="100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" name="Google Shape;287;p31"/>
          <p:cNvGraphicFramePr/>
          <p:nvPr/>
        </p:nvGraphicFramePr>
        <p:xfrm>
          <a:off x="2206575" y="1401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{CD59F277-F777-4A79-9D04-189969DCBC05}</a:tableStyleId>
              </a:tblPr>
              <a:tblGrid>
                <a:gridCol w="3318850"/>
                <a:gridCol w="3318850"/>
              </a:tblGrid>
              <a:tr h="51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Data Collection (Initial)</a:t>
                      </a:r>
                      <a:endParaRPr sz="1800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621.59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NIS</a:t>
                      </a:r>
                      <a:endParaRPr sz="1800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Data Collection (Full)</a:t>
                      </a:r>
                      <a:endParaRPr sz="1800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2388.6 NIS</a:t>
                      </a:r>
                      <a:endParaRPr sz="1800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Edge Device Testing</a:t>
                      </a:r>
                      <a:endParaRPr sz="1800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642.69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NIS </a:t>
                      </a:r>
                      <a:endParaRPr sz="1800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Total </a:t>
                      </a:r>
                      <a:endParaRPr b="1" sz="2200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3031.29</a:t>
                      </a:r>
                      <a:r>
                        <a:rPr b="1" lang="en" sz="2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</a:t>
                      </a:r>
                      <a:r>
                        <a:rPr b="1" lang="en" sz="2200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NIS</a:t>
                      </a:r>
                      <a:endParaRPr b="1" sz="2200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8" name="Google Shape;288;p31"/>
          <p:cNvSpPr txBox="1"/>
          <p:nvPr>
            <p:ph idx="4294967295" type="title"/>
          </p:nvPr>
        </p:nvSpPr>
        <p:spPr>
          <a:xfrm>
            <a:off x="2206575" y="0"/>
            <a:ext cx="4564500" cy="100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Pricing Summary</a:t>
            </a:r>
            <a:endParaRPr sz="4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ctrTitle"/>
          </p:nvPr>
        </p:nvSpPr>
        <p:spPr>
          <a:xfrm>
            <a:off x="457200" y="799275"/>
            <a:ext cx="5486400" cy="3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Theoretical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idx="4294967295" type="title"/>
          </p:nvPr>
        </p:nvSpPr>
        <p:spPr>
          <a:xfrm>
            <a:off x="181675" y="-76200"/>
            <a:ext cx="5483700" cy="100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heoretical Background</a:t>
            </a:r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5816575" y="833800"/>
            <a:ext cx="2471400" cy="1285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We want to </a:t>
            </a: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control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the wing’s shape, and in order to control it we need to </a:t>
            </a: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calculate</a:t>
            </a: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it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275" y="2407525"/>
            <a:ext cx="3810000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600" y="2736900"/>
            <a:ext cx="3949325" cy="21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vec{x}=\iint{\vec{a}\cdot d\ t}"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687" y="1807613"/>
            <a:ext cx="1932926" cy="75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>
            <p:ph idx="4294967295" type="title"/>
          </p:nvPr>
        </p:nvSpPr>
        <p:spPr>
          <a:xfrm>
            <a:off x="181675" y="-76200"/>
            <a:ext cx="5483700" cy="100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Theoretical Background</a:t>
            </a:r>
            <a:endParaRPr/>
          </a:p>
        </p:txBody>
      </p:sp>
      <p:sp>
        <p:nvSpPr>
          <p:cNvPr id="164" name="Google Shape;164;p17"/>
          <p:cNvSpPr txBox="1"/>
          <p:nvPr/>
        </p:nvSpPr>
        <p:spPr>
          <a:xfrm>
            <a:off x="181675" y="2726663"/>
            <a:ext cx="38049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u="sng">
                <a:solidFill>
                  <a:srgbClr val="333333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Measuring strain</a:t>
            </a:r>
            <a:r>
              <a:rPr lang="en" sz="1700" u="sng">
                <a:solidFill>
                  <a:srgbClr val="333333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700" u="sng">
              <a:solidFill>
                <a:srgbClr val="333333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333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Measuring strain using </a:t>
            </a:r>
            <a:r>
              <a:rPr b="1" lang="en" sz="1700">
                <a:solidFill>
                  <a:srgbClr val="333333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optical fibers</a:t>
            </a:r>
            <a:r>
              <a:rPr lang="en" sz="1700">
                <a:solidFill>
                  <a:srgbClr val="333333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and receiving the displacement from there</a:t>
            </a:r>
            <a:endParaRPr sz="1700">
              <a:solidFill>
                <a:srgbClr val="333333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17"/>
          <p:cNvSpPr txBox="1"/>
          <p:nvPr/>
        </p:nvSpPr>
        <p:spPr>
          <a:xfrm>
            <a:off x="181675" y="3872700"/>
            <a:ext cx="53295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u="sng">
                <a:solidFill>
                  <a:srgbClr val="333333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Using mode shapes</a:t>
            </a:r>
            <a:endParaRPr sz="2300" u="sng">
              <a:solidFill>
                <a:srgbClr val="333333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333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This is the method we would use, explained more in detail over the next slides.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181675" y="1532945"/>
            <a:ext cx="50940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333333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Integration</a:t>
            </a:r>
            <a:r>
              <a:rPr lang="en" sz="2400">
                <a:solidFill>
                  <a:srgbClr val="333333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solidFill>
                <a:srgbClr val="333333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Integrating over </a:t>
            </a:r>
            <a:r>
              <a:rPr b="1" lang="en" sz="1800">
                <a:solidFill>
                  <a:srgbClr val="333333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acceleration </a:t>
            </a:r>
            <a:r>
              <a:rPr lang="en" sz="1800">
                <a:solidFill>
                  <a:srgbClr val="333333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 calculate </a:t>
            </a:r>
            <a:r>
              <a:rPr b="1" lang="en" sz="1800">
                <a:solidFill>
                  <a:srgbClr val="333333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displacement</a:t>
            </a:r>
            <a:endParaRPr b="1" sz="1800">
              <a:solidFill>
                <a:srgbClr val="333333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varepsilon=\frac{\mathrm{\Delta L}}{L}" id="167" name="Google Shape;16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675" y="2878650"/>
            <a:ext cx="1229943" cy="8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vec{D}\left(t\right)\approx\sum_{n=0}^{\infty}{a_k\left(t\right)}\cdot\vec{B_k}\cdot\sin{\left(\omega_k\cdot t\right)}"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48" y="1810512"/>
            <a:ext cx="5074921" cy="106984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 txBox="1"/>
          <p:nvPr/>
        </p:nvSpPr>
        <p:spPr>
          <a:xfrm>
            <a:off x="5019075" y="927900"/>
            <a:ext cx="3897000" cy="1004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Modes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(mode shapes, אופני תנועה)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orthonormal basis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the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shape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the system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4" name="Google Shape;174;p18"/>
          <p:cNvCxnSpPr/>
          <p:nvPr/>
        </p:nvCxnSpPr>
        <p:spPr>
          <a:xfrm flipH="1" rot="10800000">
            <a:off x="569350" y="2559350"/>
            <a:ext cx="5400" cy="6087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18"/>
          <p:cNvSpPr txBox="1"/>
          <p:nvPr/>
        </p:nvSpPr>
        <p:spPr>
          <a:xfrm>
            <a:off x="-199100" y="3132638"/>
            <a:ext cx="15423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Displacement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1792713" y="3132650"/>
            <a:ext cx="651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cale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2743200" y="3072384"/>
            <a:ext cx="10047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Mode Shape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3622288" y="3205225"/>
            <a:ext cx="1808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715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Natural frequency of the mode shape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18"/>
          <p:cNvSpPr txBox="1"/>
          <p:nvPr>
            <p:ph idx="4294967295" type="title"/>
          </p:nvPr>
        </p:nvSpPr>
        <p:spPr>
          <a:xfrm>
            <a:off x="181675" y="-76200"/>
            <a:ext cx="5483700" cy="100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Theoretical Background</a:t>
            </a:r>
            <a:endParaRPr/>
          </a:p>
        </p:txBody>
      </p:sp>
      <p:cxnSp>
        <p:nvCxnSpPr>
          <p:cNvPr id="180" name="Google Shape;180;p18"/>
          <p:cNvCxnSpPr/>
          <p:nvPr/>
        </p:nvCxnSpPr>
        <p:spPr>
          <a:xfrm flipH="1" rot="10800000">
            <a:off x="2129100" y="2559350"/>
            <a:ext cx="5400" cy="6087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18"/>
          <p:cNvCxnSpPr/>
          <p:nvPr/>
        </p:nvCxnSpPr>
        <p:spPr>
          <a:xfrm flipH="1" rot="10800000">
            <a:off x="3246120" y="2559350"/>
            <a:ext cx="5400" cy="6087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18"/>
          <p:cNvCxnSpPr/>
          <p:nvPr/>
        </p:nvCxnSpPr>
        <p:spPr>
          <a:xfrm flipH="1" rot="10800000">
            <a:off x="4574025" y="2559350"/>
            <a:ext cx="5400" cy="6087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3" name="Google Shape;18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8187" y="2104500"/>
            <a:ext cx="2298763" cy="29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3004225" y="1955875"/>
            <a:ext cx="482100" cy="608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"/>
          <p:cNvSpPr txBox="1"/>
          <p:nvPr/>
        </p:nvSpPr>
        <p:spPr>
          <a:xfrm>
            <a:off x="2742925" y="3069675"/>
            <a:ext cx="10047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Mode Shape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19"/>
          <p:cNvSpPr txBox="1"/>
          <p:nvPr>
            <p:ph idx="4294967295" type="title"/>
          </p:nvPr>
        </p:nvSpPr>
        <p:spPr>
          <a:xfrm>
            <a:off x="181675" y="-76200"/>
            <a:ext cx="5483700" cy="100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Theoretical Background</a:t>
            </a:r>
            <a:endParaRPr/>
          </a:p>
        </p:txBody>
      </p:sp>
      <p:cxnSp>
        <p:nvCxnSpPr>
          <p:cNvPr id="191" name="Google Shape;191;p19"/>
          <p:cNvCxnSpPr/>
          <p:nvPr/>
        </p:nvCxnSpPr>
        <p:spPr>
          <a:xfrm flipH="1" rot="10800000">
            <a:off x="3242575" y="2564575"/>
            <a:ext cx="5400" cy="6087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19"/>
          <p:cNvSpPr txBox="1"/>
          <p:nvPr/>
        </p:nvSpPr>
        <p:spPr>
          <a:xfrm>
            <a:off x="5665375" y="1806675"/>
            <a:ext cx="2822700" cy="813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The mode shape are </a:t>
            </a: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unique 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constant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 for each system.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3" name="Google Shape;1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006" y="2872576"/>
            <a:ext cx="3988692" cy="2210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vec{D}\left(t\right)\approx\sum_{n=0}^{\infty}{a_k\left(t\right)}\cdot\vec{B_k}\cdot\sin{\left(\omega_k\cdot t\right)}" id="194" name="Google Shape;1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448" y="1810512"/>
            <a:ext cx="5074921" cy="1069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/>
          <p:nvPr/>
        </p:nvSpPr>
        <p:spPr>
          <a:xfrm>
            <a:off x="3004225" y="1955875"/>
            <a:ext cx="482100" cy="608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325" y="2792750"/>
            <a:ext cx="3640399" cy="2118676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1" name="Google Shape;201;p20"/>
          <p:cNvSpPr txBox="1"/>
          <p:nvPr/>
        </p:nvSpPr>
        <p:spPr>
          <a:xfrm>
            <a:off x="2742925" y="3072384"/>
            <a:ext cx="10047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Mode Shape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20"/>
          <p:cNvSpPr txBox="1"/>
          <p:nvPr>
            <p:ph idx="4294967295" type="title"/>
          </p:nvPr>
        </p:nvSpPr>
        <p:spPr>
          <a:xfrm>
            <a:off x="181675" y="-76200"/>
            <a:ext cx="5483700" cy="100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Theoretical Background</a:t>
            </a:r>
            <a:endParaRPr/>
          </a:p>
        </p:txBody>
      </p:sp>
      <p:cxnSp>
        <p:nvCxnSpPr>
          <p:cNvPr id="203" name="Google Shape;203;p20"/>
          <p:cNvCxnSpPr/>
          <p:nvPr/>
        </p:nvCxnSpPr>
        <p:spPr>
          <a:xfrm flipH="1" rot="10800000">
            <a:off x="3242575" y="2564575"/>
            <a:ext cx="5400" cy="6087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" name="Google Shape;204;p20"/>
          <p:cNvSpPr txBox="1"/>
          <p:nvPr/>
        </p:nvSpPr>
        <p:spPr>
          <a:xfrm>
            <a:off x="5665375" y="1806675"/>
            <a:ext cx="2822700" cy="813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The mode shape are </a:t>
            </a: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unique 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constant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 for each system.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vec{D}\left(t\right)\approx\sum_{n=0}^{\infty}{a_k\left(t\right)}\cdot\vec{B_k}\cdot\sin{\left(\omega_k\cdot t\right)}" id="205" name="Google Shape;2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448" y="1810512"/>
            <a:ext cx="5074921" cy="1069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/>
          <p:nvPr/>
        </p:nvSpPr>
        <p:spPr>
          <a:xfrm>
            <a:off x="1975104" y="2077575"/>
            <a:ext cx="383700" cy="524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vec{D}\left(t\right)\approx\sum_{n=0}^{\infty}{a_k\left(t\right)}\cdot\vec{B_k}\cdot\sin{\left(\omega_k\cdot t\right)}" id="211" name="Google Shape;2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48" y="1810512"/>
            <a:ext cx="5074921" cy="106984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1"/>
          <p:cNvSpPr txBox="1"/>
          <p:nvPr/>
        </p:nvSpPr>
        <p:spPr>
          <a:xfrm>
            <a:off x="1891625" y="3210375"/>
            <a:ext cx="580800" cy="445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Scale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21"/>
          <p:cNvSpPr txBox="1"/>
          <p:nvPr>
            <p:ph idx="4294967295" type="title"/>
          </p:nvPr>
        </p:nvSpPr>
        <p:spPr>
          <a:xfrm>
            <a:off x="181675" y="-76200"/>
            <a:ext cx="5483700" cy="100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Theoretical Background</a:t>
            </a:r>
            <a:endParaRPr/>
          </a:p>
        </p:txBody>
      </p:sp>
      <p:cxnSp>
        <p:nvCxnSpPr>
          <p:cNvPr id="214" name="Google Shape;214;p21"/>
          <p:cNvCxnSpPr/>
          <p:nvPr/>
        </p:nvCxnSpPr>
        <p:spPr>
          <a:xfrm flipH="1" rot="10800000">
            <a:off x="2179325" y="2601675"/>
            <a:ext cx="5400" cy="6087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" name="Google Shape;215;p21"/>
          <p:cNvSpPr txBox="1"/>
          <p:nvPr/>
        </p:nvSpPr>
        <p:spPr>
          <a:xfrm>
            <a:off x="5826100" y="604950"/>
            <a:ext cx="3000000" cy="133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scale is a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scalar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that determine how much each mode is represented in the movement.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21"/>
          <p:cNvSpPr txBox="1"/>
          <p:nvPr/>
        </p:nvSpPr>
        <p:spPr>
          <a:xfrm>
            <a:off x="666950" y="3985900"/>
            <a:ext cx="3000000" cy="72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scales are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independent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7" name="Google Shape;2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794700" y="2059875"/>
            <a:ext cx="2460575" cy="32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/>
          <p:nvPr>
            <p:ph type="ctrTitle"/>
          </p:nvPr>
        </p:nvSpPr>
        <p:spPr>
          <a:xfrm>
            <a:off x="457200" y="799275"/>
            <a:ext cx="5486400" cy="3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G</a:t>
            </a:r>
            <a:r>
              <a:rPr lang="en" sz="6500"/>
              <a:t>oals</a:t>
            </a:r>
            <a:endParaRPr sz="6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cmorris template">
  <a:themeElements>
    <a:clrScheme name="Custom 347">
      <a:dk1>
        <a:srgbClr val="00001A"/>
      </a:dk1>
      <a:lt1>
        <a:srgbClr val="FFFFFF"/>
      </a:lt1>
      <a:dk2>
        <a:srgbClr val="60707A"/>
      </a:dk2>
      <a:lt2>
        <a:srgbClr val="E8EDF1"/>
      </a:lt2>
      <a:accent1>
        <a:srgbClr val="A6D683"/>
      </a:accent1>
      <a:accent2>
        <a:srgbClr val="2CA388"/>
      </a:accent2>
      <a:accent3>
        <a:srgbClr val="106B6B"/>
      </a:accent3>
      <a:accent4>
        <a:srgbClr val="CFDCE6"/>
      </a:accent4>
      <a:accent5>
        <a:srgbClr val="9EB3C2"/>
      </a:accent5>
      <a:accent6>
        <a:srgbClr val="577C97"/>
      </a:accent6>
      <a:hlink>
        <a:srgbClr val="00001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